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648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2A7B9-8DD7-4718-B9D9-F33CD6A04B2C}" type="datetimeFigureOut">
              <a:rPr lang="de-DE" smtClean="0"/>
              <a:t>17.10.2025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BA0C7-5510-4D9B-A07E-3DF0F47CB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9665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Organismus, Riff, Meeresbiologie, Fisch enthält.&#10;&#10;KI-generierte Inhalte können fehlerhaft sein.">
            <a:extLst>
              <a:ext uri="{FF2B5EF4-FFF2-40B4-BE49-F238E27FC236}">
                <a16:creationId xmlns:a16="http://schemas.microsoft.com/office/drawing/2014/main" id="{89B6E371-F55E-46C1-ACE6-21DE48CCB4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12583"/>
            <a:ext cx="12192000" cy="39751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E819943-9F34-1394-BF96-A9818FA76A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1440000"/>
            <a:ext cx="10800000" cy="1568869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ABA9356-259B-2907-C7AB-FF0AE86DE9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57538"/>
            <a:ext cx="9144000" cy="57225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10" name="Grafik 9" descr="Ein Bild, das Schrift, Grafiken, Grafikdesign, Text enthält.&#10;&#10;KI-generierte Inhalte können fehlerhaft sein.">
            <a:extLst>
              <a:ext uri="{FF2B5EF4-FFF2-40B4-BE49-F238E27FC236}">
                <a16:creationId xmlns:a16="http://schemas.microsoft.com/office/drawing/2014/main" id="{6427A2C7-D2F5-BE47-E32B-72760A6CD1C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9" t="16992" r="7890" b="18250"/>
          <a:stretch>
            <a:fillRect/>
          </a:stretch>
        </p:blipFill>
        <p:spPr>
          <a:xfrm>
            <a:off x="130628" y="205221"/>
            <a:ext cx="3637503" cy="944545"/>
          </a:xfrm>
          <a:prstGeom prst="rect">
            <a:avLst/>
          </a:prstGeom>
        </p:spPr>
      </p:pic>
      <p:pic>
        <p:nvPicPr>
          <p:cNvPr id="12" name="Grafik 11" descr="Ein Bild, das Text, Schrift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D23B9E09-DF56-EA99-1E27-78EEBD334FC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4" t="25571" r="8733" b="31919"/>
          <a:stretch>
            <a:fillRect/>
          </a:stretch>
        </p:blipFill>
        <p:spPr>
          <a:xfrm>
            <a:off x="9799097" y="366560"/>
            <a:ext cx="2160000" cy="611382"/>
          </a:xfrm>
          <a:prstGeom prst="rect">
            <a:avLst/>
          </a:prstGeom>
        </p:spPr>
      </p:pic>
      <p:pic>
        <p:nvPicPr>
          <p:cNvPr id="14" name="Grafik 13" descr="Ein Bild, das Grafiken, Symbol, Schrift, Design enthält.&#10;&#10;KI-generierte Inhalte können fehlerhaft sein.">
            <a:extLst>
              <a:ext uri="{FF2B5EF4-FFF2-40B4-BE49-F238E27FC236}">
                <a16:creationId xmlns:a16="http://schemas.microsoft.com/office/drawing/2014/main" id="{85071044-6C9A-4D81-93AD-DB5209F4D71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371" y="367226"/>
            <a:ext cx="209100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159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05509F-05E1-7F93-F5D9-E80B0EE06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62FD3B-39A4-FC7F-F731-33E2EDFD2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A61574-C586-16D4-F40A-D9412874FB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9B1C5-7EA3-4128-ABBA-243063387E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49261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5ED438-1894-2411-9245-7546DC7D2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5A3D83-348E-3F77-B996-51D81FDDD5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1440000"/>
            <a:ext cx="5580000" cy="4708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AFC1985-3C06-51B2-A7AC-853EC362D4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0000" y="1440000"/>
            <a:ext cx="5580000" cy="4708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1261195C-0C3E-D5D5-7609-698BAA9D21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9B1C5-7EA3-4128-ABBA-243063387E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4256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D37202-AF0F-5CDF-4224-B32AF9768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561600"/>
            <a:ext cx="11520000" cy="6732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130590-0400-2260-DB69-9093C22AC8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999" y="1440000"/>
            <a:ext cx="5580000" cy="561600"/>
          </a:xfrm>
        </p:spPr>
        <p:txBody>
          <a:bodyPr anchor="ctr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E7C1C60-232B-D497-FA99-E941A1475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999" y="2034780"/>
            <a:ext cx="5580000" cy="41248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20B04E6-52BB-BEB4-6A5E-446E09B38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0000" y="1440000"/>
            <a:ext cx="5580000" cy="561600"/>
          </a:xfrm>
        </p:spPr>
        <p:txBody>
          <a:bodyPr anchor="ctr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33697D3-8D59-E30B-9E4A-23F45D14D3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00000" y="2034780"/>
            <a:ext cx="5580000" cy="41248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1092BE7B-9C0F-15AC-74FA-3D12718B0E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9B1C5-7EA3-4128-ABBA-243063387E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5156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E26A99-F9E5-7648-B745-BCB1DBEE5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0C30A9-6523-73B0-4894-3B82B7A23D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9B1C5-7EA3-4128-ABBA-243063387E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205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CA970C9-CFA4-90E5-69D1-AAF0CBF8C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34194" y="6367318"/>
            <a:ext cx="923611" cy="365125"/>
          </a:xfrm>
          <a:prstGeom prst="rect">
            <a:avLst/>
          </a:prstGeom>
        </p:spPr>
        <p:txBody>
          <a:bodyPr/>
          <a:lstStyle/>
          <a:p>
            <a:fld id="{4933F6BF-4D16-4697-B52F-39CD771D9C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4578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7E59144-7A6D-9594-D483-F4EBF9E9F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561600"/>
            <a:ext cx="11520000" cy="673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C3C48C-A3E4-8A66-BEC6-1C993B823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440000"/>
            <a:ext cx="11520000" cy="4709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B5D7EFA-EFEF-0517-E6A7-79F5EF00E6B3}"/>
              </a:ext>
            </a:extLst>
          </p:cNvPr>
          <p:cNvSpPr/>
          <p:nvPr userDrawn="1"/>
        </p:nvSpPr>
        <p:spPr>
          <a:xfrm>
            <a:off x="0" y="0"/>
            <a:ext cx="12192000" cy="185738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0" name="Straight Connector 11">
            <a:extLst>
              <a:ext uri="{FF2B5EF4-FFF2-40B4-BE49-F238E27FC236}">
                <a16:creationId xmlns:a16="http://schemas.microsoft.com/office/drawing/2014/main" id="{740BC684-553F-D7C2-B8FD-540CE770EE4A}"/>
              </a:ext>
            </a:extLst>
          </p:cNvPr>
          <p:cNvCxnSpPr>
            <a:cxnSpLocks/>
          </p:cNvCxnSpPr>
          <p:nvPr userDrawn="1"/>
        </p:nvCxnSpPr>
        <p:spPr>
          <a:xfrm>
            <a:off x="-31396" y="185738"/>
            <a:ext cx="12223396" cy="0"/>
          </a:xfrm>
          <a:prstGeom prst="line">
            <a:avLst/>
          </a:prstGeom>
          <a:ln w="5715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5" name="Grafik 14" descr="Ein Bild, das Schrift, Grafiken, Grafikdesign, Text enthält.&#10;&#10;KI-generierte Inhalte können fehlerhaft sein.">
            <a:extLst>
              <a:ext uri="{FF2B5EF4-FFF2-40B4-BE49-F238E27FC236}">
                <a16:creationId xmlns:a16="http://schemas.microsoft.com/office/drawing/2014/main" id="{D05642E5-F997-EF72-C697-4AE0EF60AA9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9" t="16992" r="7890" b="18250"/>
          <a:stretch>
            <a:fillRect/>
          </a:stretch>
        </p:blipFill>
        <p:spPr>
          <a:xfrm>
            <a:off x="1862174" y="6292111"/>
            <a:ext cx="1386383" cy="360000"/>
          </a:xfrm>
          <a:prstGeom prst="rect">
            <a:avLst/>
          </a:prstGeom>
        </p:spPr>
      </p:pic>
      <p:pic>
        <p:nvPicPr>
          <p:cNvPr id="16" name="Grafik 15" descr="Ein Bild, das Text, Schrift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F1FFC438-60A9-C153-2ED6-B8CFDBE4869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4" t="25571" r="8733" b="31919"/>
          <a:stretch>
            <a:fillRect/>
          </a:stretch>
        </p:blipFill>
        <p:spPr>
          <a:xfrm>
            <a:off x="359871" y="6321229"/>
            <a:ext cx="1271873" cy="360000"/>
          </a:xfrm>
          <a:prstGeom prst="rect">
            <a:avLst/>
          </a:prstGeom>
        </p:spPr>
      </p:pic>
      <p:pic>
        <p:nvPicPr>
          <p:cNvPr id="17" name="Grafik 16" descr="Ein Bild, das Grafiken, Symbol, Schrift, Design enthält.&#10;&#10;KI-generierte Inhalte können fehlerhaft sein.">
            <a:extLst>
              <a:ext uri="{FF2B5EF4-FFF2-40B4-BE49-F238E27FC236}">
                <a16:creationId xmlns:a16="http://schemas.microsoft.com/office/drawing/2014/main" id="{44357511-2DB9-E6DC-1974-681DA8A4786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055" y="6321229"/>
            <a:ext cx="1230000" cy="360000"/>
          </a:xfrm>
          <a:prstGeom prst="rect">
            <a:avLst/>
          </a:prstGeom>
        </p:spPr>
      </p:pic>
      <p:sp>
        <p:nvSpPr>
          <p:cNvPr id="20" name="Foliennummernplatzhalter 19">
            <a:extLst>
              <a:ext uri="{FF2B5EF4-FFF2-40B4-BE49-F238E27FC236}">
                <a16:creationId xmlns:a16="http://schemas.microsoft.com/office/drawing/2014/main" id="{D93D4A1A-16BA-B4C6-CFD7-8CEBE49EE6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79477" y="6322045"/>
            <a:ext cx="6330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29F9B1C5-7EA3-4128-ABBA-243063387E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1347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90" userDrawn="1">
          <p15:clr>
            <a:srgbClr val="F26B43"/>
          </p15:clr>
        </p15:guide>
        <p15:guide id="2" pos="21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9CB59C-2EA6-D90C-9B5E-4A9B69D0A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Template for </a:t>
            </a:r>
            <a:r>
              <a:rPr lang="en-US" noProof="0" dirty="0" err="1"/>
              <a:t>WiM</a:t>
            </a:r>
            <a:r>
              <a:rPr lang="en-US" noProof="0" dirty="0"/>
              <a:t> Report-Slide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F3DE8D5-CAD7-68D2-31AB-82E6515DDA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/>
              <a:t>October 2025</a:t>
            </a:r>
          </a:p>
        </p:txBody>
      </p:sp>
    </p:spTree>
    <p:extLst>
      <p:ext uri="{BB962C8B-B14F-4D97-AF65-F5344CB8AC3E}">
        <p14:creationId xmlns:p14="http://schemas.microsoft.com/office/powerpoint/2010/main" val="1894647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 descr="Title of your Event">
            <a:extLst>
              <a:ext uri="{FF2B5EF4-FFF2-40B4-BE49-F238E27FC236}">
                <a16:creationId xmlns:a16="http://schemas.microsoft.com/office/drawing/2014/main" id="{3E172159-A797-BD39-8FD0-A1F05D447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noProof="0" dirty="0"/>
              <a:t>Title of your event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30AC3A7-DB17-A47D-DA23-59B74C2ADB1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noProof="0" dirty="0"/>
              <a:t>Date:</a:t>
            </a:r>
          </a:p>
          <a:p>
            <a:pPr marL="0" indent="0">
              <a:buNone/>
            </a:pPr>
            <a:r>
              <a:rPr lang="en-US" sz="2000" noProof="0" dirty="0"/>
              <a:t>Location:</a:t>
            </a:r>
          </a:p>
          <a:p>
            <a:pPr marL="0" indent="0">
              <a:buNone/>
            </a:pPr>
            <a:endParaRPr lang="en-US" sz="2000" noProof="0" dirty="0"/>
          </a:p>
          <a:p>
            <a:pPr marL="0" indent="0">
              <a:buNone/>
            </a:pPr>
            <a:r>
              <a:rPr lang="en-US" sz="2000" noProof="0" dirty="0"/>
              <a:t>Short (!) description of your event:</a:t>
            </a:r>
          </a:p>
          <a:p>
            <a:pPr marL="0" indent="0">
              <a:buNone/>
            </a:pPr>
            <a:endParaRPr lang="en-US" sz="2000" noProof="0" dirty="0"/>
          </a:p>
          <a:p>
            <a:pPr marL="0" indent="0">
              <a:buNone/>
            </a:pPr>
            <a:endParaRPr lang="en-US" sz="2000" noProof="0" dirty="0"/>
          </a:p>
          <a:p>
            <a:pPr marL="0" indent="0">
              <a:buNone/>
            </a:pPr>
            <a:endParaRPr lang="en-US" sz="2000" noProof="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noProof="0" dirty="0"/>
          </a:p>
          <a:p>
            <a:pPr marL="0" indent="0">
              <a:buNone/>
            </a:pPr>
            <a:endParaRPr lang="en-US" sz="2000" noProof="0" dirty="0"/>
          </a:p>
          <a:p>
            <a:pPr marL="0" indent="0">
              <a:buNone/>
            </a:pPr>
            <a:r>
              <a:rPr lang="en-US" sz="2000" noProof="0" dirty="0"/>
              <a:t>Est. no. of MTT-S attendees:</a:t>
            </a:r>
          </a:p>
          <a:p>
            <a:pPr marL="0" indent="0">
              <a:buNone/>
            </a:pPr>
            <a:r>
              <a:rPr lang="en-US" sz="2000" noProof="0" dirty="0"/>
              <a:t>Budget: 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463AE2C4-97D6-39B3-FA42-FEC7B6CFC83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0" indent="0" algn="ctr">
              <a:buNone/>
            </a:pPr>
            <a:r>
              <a:rPr lang="en-US" dirty="0"/>
              <a:t>Pic</a:t>
            </a:r>
            <a:r>
              <a:rPr lang="en-US" noProof="0" dirty="0" err="1"/>
              <a:t>ture</a:t>
            </a:r>
            <a:r>
              <a:rPr lang="en-US" noProof="0" dirty="0"/>
              <a:t> of your event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3C84178-E585-6AEE-A0E7-7E89672BD0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9B1C5-7EA3-4128-ABBA-243063387EC0}" type="slidenum">
              <a:rPr lang="en-US" noProof="0" smtClean="0"/>
              <a:pPr/>
              <a:t>2</a:t>
            </a:fld>
            <a:endParaRPr lang="en-US" noProof="0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BDA7D2D-120C-A385-670B-4C06F25CED31}"/>
              </a:ext>
            </a:extLst>
          </p:cNvPr>
          <p:cNvSpPr txBox="1"/>
          <p:nvPr/>
        </p:nvSpPr>
        <p:spPr>
          <a:xfrm>
            <a:off x="8674443" y="345989"/>
            <a:ext cx="3205557" cy="9207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de-DE" dirty="0"/>
              <a:t>Logo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conference</a:t>
            </a:r>
            <a:r>
              <a:rPr lang="de-DE" dirty="0"/>
              <a:t>/</a:t>
            </a:r>
            <a:r>
              <a:rPr lang="de-DE" dirty="0" err="1"/>
              <a:t>event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83129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MTT-S WIM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236392"/>
      </a:accent1>
      <a:accent2>
        <a:srgbClr val="7AB732"/>
      </a:accent2>
      <a:accent3>
        <a:srgbClr val="EA9E4D"/>
      </a:accent3>
      <a:accent4>
        <a:srgbClr val="67468D"/>
      </a:accent4>
      <a:accent5>
        <a:srgbClr val="E13644"/>
      </a:accent5>
      <a:accent6>
        <a:srgbClr val="FFFFFF"/>
      </a:accent6>
      <a:hlink>
        <a:srgbClr val="67468D"/>
      </a:hlink>
      <a:folHlink>
        <a:srgbClr val="23639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Breitbild</PresentationFormat>
  <Paragraphs>18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Template for WiM Report-Slide</vt:lpstr>
      <vt:lpstr>Title of your event</vt:lpstr>
    </vt:vector>
  </TitlesOfParts>
  <Company>EMFT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Hagelauer, Amelie</dc:creator>
  <cp:lastModifiedBy>Hagelauer, Amelie</cp:lastModifiedBy>
  <cp:revision>6</cp:revision>
  <dcterms:created xsi:type="dcterms:W3CDTF">2025-08-04T05:24:18Z</dcterms:created>
  <dcterms:modified xsi:type="dcterms:W3CDTF">2025-10-17T11:42:03Z</dcterms:modified>
</cp:coreProperties>
</file>