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4"/>
  </p:sldMasterIdLst>
  <p:notesMasterIdLst>
    <p:notesMasterId r:id="rId7"/>
  </p:notesMasterIdLst>
  <p:sldIdLst>
    <p:sldId id="2583" r:id="rId5"/>
    <p:sldId id="2582" r:id="rId6"/>
  </p:sldIdLst>
  <p:sldSz cx="9144000" cy="5143500" type="screen16x9"/>
  <p:notesSz cx="7010400" cy="9236075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6" orient="horz" userDrawn="1">
          <p15:clr>
            <a:srgbClr val="A4A3A4"/>
          </p15:clr>
        </p15:guide>
        <p15:guide id="7" orient="horz" pos="3108" userDrawn="1">
          <p15:clr>
            <a:srgbClr val="A4A3A4"/>
          </p15:clr>
        </p15:guide>
        <p15:guide id="8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A1"/>
    <a:srgbClr val="7BBC42"/>
    <a:srgbClr val="4242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950" autoAdjust="0"/>
    <p:restoredTop sz="94648"/>
  </p:normalViewPr>
  <p:slideViewPr>
    <p:cSldViewPr snapToGrid="0" snapToObjects="1" showGuides="1">
      <p:cViewPr varScale="1">
        <p:scale>
          <a:sx n="162" d="100"/>
          <a:sy n="162" d="100"/>
        </p:scale>
        <p:origin x="208" y="328"/>
      </p:cViewPr>
      <p:guideLst>
        <p:guide orient="horz"/>
        <p:guide orient="horz" pos="310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8750CD20-7C1A-764E-9D88-8894F2260CF1}" type="datetimeFigureOut">
              <a:rPr lang="en-US" smtClean="0"/>
              <a:t>6/20/23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44861"/>
            <a:ext cx="5608320" cy="3636705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D44E6299-CAE9-C84B-A29C-366F3D0D7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95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0451" y="985705"/>
            <a:ext cx="8196044" cy="900145"/>
          </a:xfrm>
        </p:spPr>
        <p:txBody>
          <a:bodyPr anchor="b">
            <a:normAutofit/>
          </a:bodyPr>
          <a:lstStyle>
            <a:lvl1pPr algn="ctr">
              <a:defRPr sz="4800" b="1"/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950839"/>
            <a:ext cx="6858000" cy="1241822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0680" y="4640634"/>
            <a:ext cx="9154680" cy="502865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-10680" y="4635093"/>
            <a:ext cx="9154680" cy="5297"/>
          </a:xfrm>
          <a:prstGeom prst="line">
            <a:avLst/>
          </a:prstGeom>
          <a:ln w="57150">
            <a:solidFill>
              <a:srgbClr val="7BBC4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2367" y="4754915"/>
            <a:ext cx="1020633" cy="29906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>
            <a:off x="-10682" y="-1"/>
            <a:ext cx="9154679" cy="166199"/>
          </a:xfrm>
          <a:prstGeom prst="rect">
            <a:avLst/>
          </a:prstGeom>
        </p:spPr>
      </p:pic>
      <p:cxnSp>
        <p:nvCxnSpPr>
          <p:cNvPr id="17" name="Straight Connector 16"/>
          <p:cNvCxnSpPr/>
          <p:nvPr userDrawn="1"/>
        </p:nvCxnSpPr>
        <p:spPr>
          <a:xfrm>
            <a:off x="-10680" y="166442"/>
            <a:ext cx="9154680" cy="0"/>
          </a:xfrm>
          <a:prstGeom prst="line">
            <a:avLst/>
          </a:prstGeom>
          <a:ln w="57150">
            <a:solidFill>
              <a:srgbClr val="7BBC4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Text&#10;&#10;Description automatically generated">
            <a:extLst>
              <a:ext uri="{FF2B5EF4-FFF2-40B4-BE49-F238E27FC236}">
                <a16:creationId xmlns:a16="http://schemas.microsoft.com/office/drawing/2014/main" id="{B057CB8C-A3C6-8EAF-6B9C-0121B5560D3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185667" y="4665399"/>
            <a:ext cx="1958330" cy="478101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08" userDrawn="1">
          <p15:clr>
            <a:srgbClr val="FBAE40"/>
          </p15:clr>
        </p15:guide>
        <p15:guide id="2" orient="horz" pos="29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- </a:t>
            </a:r>
            <a:fld id="{1FF51F5F-EB2D-8243-A812-D2CBA9BC3824}" type="slidenum">
              <a:rPr lang="en-US" smtClean="0"/>
              <a:t>‹#›</a:t>
            </a:fld>
            <a:r>
              <a:rPr lang="en-US" dirty="0"/>
              <a:t> -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- </a:t>
            </a:r>
            <a:fld id="{1FF51F5F-EB2D-8243-A812-D2CBA9BC3824}" type="slidenum">
              <a:rPr lang="en-US" smtClean="0"/>
              <a:t>‹#›</a:t>
            </a:fld>
            <a:r>
              <a:rPr lang="en-US" dirty="0"/>
              <a:t> -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094" y="348143"/>
            <a:ext cx="7886700" cy="77725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094" y="1141842"/>
            <a:ext cx="78867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- </a:t>
            </a:r>
            <a:fld id="{1FF51F5F-EB2D-8243-A812-D2CBA9BC3824}" type="slidenum">
              <a:rPr lang="en-US" smtClean="0"/>
              <a:pPr/>
              <a:t>‹#›</a:t>
            </a:fld>
            <a:r>
              <a:rPr lang="en-US" dirty="0"/>
              <a:t> -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- </a:t>
            </a:r>
            <a:fld id="{1FF51F5F-EB2D-8243-A812-D2CBA9BC3824}" type="slidenum">
              <a:rPr lang="en-US" smtClean="0"/>
              <a:pPr/>
              <a:t>‹#›</a:t>
            </a:fld>
            <a:r>
              <a:rPr lang="en-US" dirty="0"/>
              <a:t> -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- </a:t>
            </a:r>
            <a:fld id="{1FF51F5F-EB2D-8243-A812-D2CBA9BC3824}" type="slidenum">
              <a:rPr lang="en-US" smtClean="0"/>
              <a:pPr/>
              <a:t>‹#›</a:t>
            </a:fld>
            <a:r>
              <a:rPr lang="en-US" dirty="0"/>
              <a:t> -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- </a:t>
            </a:r>
            <a:fld id="{1FF51F5F-EB2D-8243-A812-D2CBA9BC3824}" type="slidenum">
              <a:rPr lang="en-US" smtClean="0"/>
              <a:pPr/>
              <a:t>‹#›</a:t>
            </a:fld>
            <a:r>
              <a:rPr lang="en-US" dirty="0"/>
              <a:t> -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- </a:t>
            </a:r>
            <a:fld id="{1FF51F5F-EB2D-8243-A812-D2CBA9BC3824}" type="slidenum">
              <a:rPr lang="en-US" smtClean="0"/>
              <a:pPr/>
              <a:t>‹#›</a:t>
            </a:fld>
            <a:r>
              <a:rPr lang="en-US" dirty="0"/>
              <a:t> -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- </a:t>
            </a:r>
            <a:fld id="{1FF51F5F-EB2D-8243-A812-D2CBA9BC3824}" type="slidenum">
              <a:rPr lang="en-US" smtClean="0"/>
              <a:pPr/>
              <a:t>‹#›</a:t>
            </a:fld>
            <a:r>
              <a:rPr lang="en-US" dirty="0"/>
              <a:t> -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- </a:t>
            </a:r>
            <a:fld id="{1FF51F5F-EB2D-8243-A812-D2CBA9BC3824}" type="slidenum">
              <a:rPr lang="en-US" smtClean="0"/>
              <a:pPr/>
              <a:t>‹#›</a:t>
            </a:fld>
            <a:r>
              <a:rPr lang="en-US" dirty="0"/>
              <a:t> -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- </a:t>
            </a:r>
            <a:fld id="{1FF51F5F-EB2D-8243-A812-D2CBA9BC3824}" type="slidenum">
              <a:rPr lang="en-US" smtClean="0"/>
              <a:pPr/>
              <a:t>‹#›</a:t>
            </a:fld>
            <a:r>
              <a:rPr lang="en-US" dirty="0"/>
              <a:t> -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894" y="314586"/>
            <a:ext cx="8376106" cy="6722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894" y="991524"/>
            <a:ext cx="8376106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37957" y="4733926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- </a:t>
            </a:r>
            <a:fld id="{1FF51F5F-EB2D-8243-A812-D2CBA9BC3824}" type="slidenum">
              <a:rPr lang="en-US" smtClean="0"/>
              <a:pPr/>
              <a:t>‹#›</a:t>
            </a:fld>
            <a:r>
              <a:rPr lang="en-US" dirty="0"/>
              <a:t> -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F794D34-73D4-4DA8-87B5-4497C8C34EA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>
            <a:off x="-10682" y="-1"/>
            <a:ext cx="9154679" cy="166199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B51DFDD-A49F-4DB0-8A55-DF3900E6406C}"/>
              </a:ext>
            </a:extLst>
          </p:cNvPr>
          <p:cNvCxnSpPr/>
          <p:nvPr userDrawn="1"/>
        </p:nvCxnSpPr>
        <p:spPr>
          <a:xfrm>
            <a:off x="-10680" y="166442"/>
            <a:ext cx="9154680" cy="0"/>
          </a:xfrm>
          <a:prstGeom prst="line">
            <a:avLst/>
          </a:prstGeom>
          <a:ln w="57150">
            <a:solidFill>
              <a:srgbClr val="7BBC4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00BE1CDE-5E19-41E0-87FF-5ED07D767850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5461" y="4702739"/>
            <a:ext cx="1040978" cy="305031"/>
          </a:xfrm>
          <a:prstGeom prst="rect">
            <a:avLst/>
          </a:prstGeom>
        </p:spPr>
      </p:pic>
      <p:pic>
        <p:nvPicPr>
          <p:cNvPr id="5" name="Picture 4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E63AE315-EE44-800D-DC9B-1DFC682FA47F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34619" y="4733926"/>
            <a:ext cx="1546128" cy="34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173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A6F82DD9-D22D-73BC-C332-0DBA9B15B46B}"/>
              </a:ext>
            </a:extLst>
          </p:cNvPr>
          <p:cNvSpPr/>
          <p:nvPr/>
        </p:nvSpPr>
        <p:spPr>
          <a:xfrm>
            <a:off x="6264987" y="1024431"/>
            <a:ext cx="2646878" cy="3244033"/>
          </a:xfrm>
          <a:prstGeom prst="rect">
            <a:avLst/>
          </a:prstGeom>
          <a:noFill/>
          <a:ln w="38100" cap="flat" cmpd="sng" algn="ctr">
            <a:solidFill>
              <a:srgbClr val="FF66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0A03460-8457-00C7-5145-06D84033ACB1}"/>
              </a:ext>
            </a:extLst>
          </p:cNvPr>
          <p:cNvSpPr txBox="1"/>
          <p:nvPr/>
        </p:nvSpPr>
        <p:spPr>
          <a:xfrm>
            <a:off x="7129492" y="2358327"/>
            <a:ext cx="103498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Arial"/>
              </a:rPr>
              <a:t>Your Photo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BA29197-4F55-30BE-9A5A-F47BACC15E1F}"/>
              </a:ext>
            </a:extLst>
          </p:cNvPr>
          <p:cNvSpPr txBox="1"/>
          <p:nvPr/>
        </p:nvSpPr>
        <p:spPr>
          <a:xfrm>
            <a:off x="469607" y="1024431"/>
            <a:ext cx="57074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  <a:latin typeface="Arial"/>
                <a:cs typeface="Palatino Linotype"/>
              </a:rPr>
              <a:t>Talk Title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50F7FE2-F2A2-256D-50A8-271A1A807414}"/>
              </a:ext>
            </a:extLst>
          </p:cNvPr>
          <p:cNvSpPr txBox="1"/>
          <p:nvPr/>
        </p:nvSpPr>
        <p:spPr>
          <a:xfrm>
            <a:off x="469607" y="2658409"/>
            <a:ext cx="57074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  <a:latin typeface="Arial"/>
                <a:cs typeface="Palatino Linotype"/>
              </a:rPr>
              <a:t>Name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3EABE3-2551-1CF1-6003-335FEDF91D71}"/>
              </a:ext>
            </a:extLst>
          </p:cNvPr>
          <p:cNvSpPr txBox="1"/>
          <p:nvPr/>
        </p:nvSpPr>
        <p:spPr>
          <a:xfrm>
            <a:off x="469607" y="3141416"/>
            <a:ext cx="57074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  <a:latin typeface="Arial"/>
                <a:cs typeface="Palatino Linotype"/>
              </a:rPr>
              <a:t>Affiliation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292C969-C509-B0EC-40B5-348D86E66C68}"/>
              </a:ext>
            </a:extLst>
          </p:cNvPr>
          <p:cNvSpPr txBox="1"/>
          <p:nvPr/>
        </p:nvSpPr>
        <p:spPr>
          <a:xfrm>
            <a:off x="3503626" y="297503"/>
            <a:ext cx="55013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/>
                <a:cs typeface="Palatino Linotype"/>
              </a:rPr>
              <a:t>IEEE MTT-S Distinguished Microwave Lecture</a:t>
            </a:r>
          </a:p>
        </p:txBody>
      </p:sp>
    </p:spTree>
    <p:extLst>
      <p:ext uri="{BB962C8B-B14F-4D97-AF65-F5344CB8AC3E}">
        <p14:creationId xmlns:p14="http://schemas.microsoft.com/office/powerpoint/2010/main" val="4077095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17A92-C4CB-1884-A10C-DD7D2D35B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DA5FC0-EFEA-2228-9B1A-BE2EB8FCE7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F9F271-37E8-E5CD-8814-D9D4C342B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- </a:t>
            </a:r>
            <a:fld id="{1FF51F5F-EB2D-8243-A812-D2CBA9BC3824}" type="slidenum">
              <a:rPr lang="en-US" smtClean="0"/>
              <a:pPr/>
              <a:t>2</a:t>
            </a:fld>
            <a:r>
              <a:rPr lang="en-US"/>
              <a:t> 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329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E1921B200088B4BBD48CB126DA9ADF0" ma:contentTypeVersion="0" ma:contentTypeDescription="Create a new document." ma:contentTypeScope="" ma:versionID="a21ae3b6f5eeee2fc1975bc58b1b3e3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76D0A55-DE9F-4D17-8FF2-DC779D254A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81C635E-3B65-4855-B98B-2357949AB54B}">
  <ds:schemaRefs>
    <ds:schemaRef ds:uri="http://purl.org/dc/dcmitype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terms/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42056EB8-A58A-4FDF-BC13-1AAF8166AAA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3211</TotalTime>
  <Words>14</Words>
  <Application>Microsoft Macintosh PowerPoint</Application>
  <PresentationFormat>On-screen Show (16:9)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MTT-S DML</dc:title>
  <dc:subject/>
  <dc:creator/>
  <cp:keywords/>
  <dc:description/>
  <cp:lastModifiedBy>anding zhu</cp:lastModifiedBy>
  <cp:revision>605</cp:revision>
  <cp:lastPrinted>2017-10-02T20:04:23Z</cp:lastPrinted>
  <dcterms:created xsi:type="dcterms:W3CDTF">2017-05-18T13:56:43Z</dcterms:created>
  <dcterms:modified xsi:type="dcterms:W3CDTF">2023-06-20T13:29:27Z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0x010100FE1921B200088B4BBD48CB126DA9ADF0</vt:lpwstr>
  </property>
</Properties>
</file>